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ction Jackson"/>
                <a:ea typeface="Action Jackson"/>
                <a:cs typeface="Action Jackson"/>
                <a:sym typeface="Action Jackson"/>
              </a:defRPr>
            </a:lvl1pPr>
          </a:lstStyle>
          <a:p>
            <a:pPr/>
            <a:r>
              <a:t>Spring Smarties</a:t>
            </a:r>
          </a:p>
        </p:txBody>
      </p:sp>
      <p:sp>
        <p:nvSpPr>
          <p:cNvPr id="120" name="Shape 120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6600">
                <a:latin typeface="Action Jackson"/>
                <a:ea typeface="Action Jackson"/>
                <a:cs typeface="Action Jackson"/>
                <a:sym typeface="Action Jackson"/>
              </a:defRPr>
            </a:lvl1pPr>
          </a:lstStyle>
          <a:p>
            <a:pPr/>
            <a:r>
              <a:t>Three Act Task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 One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_6709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3645148" y="413196"/>
            <a:ext cx="54864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4999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952500" y="-27237"/>
            <a:ext cx="11099800" cy="2159001"/>
          </a:xfrm>
          <a:prstGeom prst="rect">
            <a:avLst/>
          </a:prstGeom>
        </p:spPr>
        <p:txBody>
          <a:bodyPr/>
          <a:lstStyle/>
          <a:p>
            <a:pPr/>
            <a:r>
              <a:t>Act Two</a:t>
            </a:r>
          </a:p>
        </p:txBody>
      </p:sp>
      <p:pic>
        <p:nvPicPr>
          <p:cNvPr id="127" name="IMG_6714.png"/>
          <p:cNvPicPr>
            <a:picLocks noChangeAspect="1"/>
          </p:cNvPicPr>
          <p:nvPr/>
        </p:nvPicPr>
        <p:blipFill>
          <a:blip r:embed="rId2">
            <a:extLst/>
          </a:blip>
          <a:srcRect l="23549" t="6681" r="22567" b="11014"/>
          <a:stretch>
            <a:fillRect/>
          </a:stretch>
        </p:blipFill>
        <p:spPr>
          <a:xfrm rot="5400000">
            <a:off x="2912698" y="-571187"/>
            <a:ext cx="4478023" cy="911994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1002791" y="6254749"/>
            <a:ext cx="867247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/>
            <a:r>
              <a:t>10        10       10      10       10     10     10     10               5         </a:t>
            </a:r>
          </a:p>
        </p:txBody>
      </p:sp>
      <p:sp>
        <p:nvSpPr>
          <p:cNvPr id="129" name="Shape 129"/>
          <p:cNvSpPr/>
          <p:nvPr/>
        </p:nvSpPr>
        <p:spPr>
          <a:xfrm>
            <a:off x="8281621" y="4524275"/>
            <a:ext cx="3820353" cy="12954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pPr/>
            <a:r>
              <a:t>Jenny’s original starting amount</a:t>
            </a:r>
          </a:p>
        </p:txBody>
      </p:sp>
      <p:pic>
        <p:nvPicPr>
          <p:cNvPr id="130" name="IMG_6712.png"/>
          <p:cNvPicPr>
            <a:picLocks noChangeAspect="1"/>
          </p:cNvPicPr>
          <p:nvPr/>
        </p:nvPicPr>
        <p:blipFill>
          <a:blip r:embed="rId4">
            <a:extLst/>
          </a:blip>
          <a:srcRect l="19137" t="29641" r="19137" b="29641"/>
          <a:stretch>
            <a:fillRect/>
          </a:stretch>
        </p:blipFill>
        <p:spPr>
          <a:xfrm rot="16200000">
            <a:off x="5435587" y="7031005"/>
            <a:ext cx="2801731" cy="2464173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1842721" y="7615485"/>
            <a:ext cx="3820353" cy="12954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pPr/>
            <a:r>
              <a:t>The amount Matt took away</a:t>
            </a:r>
          </a:p>
        </p:txBody>
      </p:sp>
      <p:sp>
        <p:nvSpPr>
          <p:cNvPr id="132" name="Shape 132"/>
          <p:cNvSpPr/>
          <p:nvPr/>
        </p:nvSpPr>
        <p:spPr>
          <a:xfrm>
            <a:off x="8106765" y="7651749"/>
            <a:ext cx="28377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5</a:t>
            </a:r>
          </a:p>
        </p:txBody>
      </p:sp>
      <p:sp>
        <p:nvSpPr>
          <p:cNvPr id="133" name="Shape 133"/>
          <p:cNvSpPr/>
          <p:nvPr/>
        </p:nvSpPr>
        <p:spPr>
          <a:xfrm>
            <a:off x="8106765" y="8921749"/>
            <a:ext cx="28377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5</a:t>
            </a:r>
          </a:p>
        </p:txBody>
      </p:sp>
      <p:sp>
        <p:nvSpPr>
          <p:cNvPr id="134" name="Shape 134"/>
          <p:cNvSpPr/>
          <p:nvPr/>
        </p:nvSpPr>
        <p:spPr>
          <a:xfrm>
            <a:off x="8106765" y="8426449"/>
            <a:ext cx="28377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5</a:t>
            </a:r>
          </a:p>
        </p:txBody>
      </p:sp>
      <p:sp>
        <p:nvSpPr>
          <p:cNvPr id="135" name="Shape 135"/>
          <p:cNvSpPr/>
          <p:nvPr/>
        </p:nvSpPr>
        <p:spPr>
          <a:xfrm>
            <a:off x="8106765" y="7092131"/>
            <a:ext cx="28377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4</a:t>
            </a:r>
          </a:p>
        </p:txBody>
      </p:sp>
      <p:sp>
        <p:nvSpPr>
          <p:cNvPr id="136" name="Shape 136"/>
          <p:cNvSpPr/>
          <p:nvPr/>
        </p:nvSpPr>
        <p:spPr>
          <a:xfrm>
            <a:off x="10081920" y="2967185"/>
            <a:ext cx="128646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/>
            </a:lvl1pPr>
          </a:lstStyle>
          <a:p>
            <a:pPr/>
            <a:r>
              <a:t>85</a:t>
            </a:r>
          </a:p>
        </p:txBody>
      </p:sp>
      <p:sp>
        <p:nvSpPr>
          <p:cNvPr id="137" name="Shape 137"/>
          <p:cNvSpPr/>
          <p:nvPr/>
        </p:nvSpPr>
        <p:spPr>
          <a:xfrm>
            <a:off x="8822436" y="7577385"/>
            <a:ext cx="128646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/>
            </a:lvl1pPr>
          </a:lstStyle>
          <a:p>
            <a:pPr/>
            <a:r>
              <a:t>19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" grpId="1"/>
      <p:bldP build="whole" bldLvl="1" animBg="1" rev="0" advAuto="0" spid="13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xfrm>
            <a:off x="952500" y="2032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Act Three</a:t>
            </a:r>
          </a:p>
        </p:txBody>
      </p:sp>
      <p:pic>
        <p:nvPicPr>
          <p:cNvPr id="140" name="IMG_6711.png"/>
          <p:cNvPicPr>
            <a:picLocks noChangeAspect="1"/>
          </p:cNvPicPr>
          <p:nvPr/>
        </p:nvPicPr>
        <p:blipFill>
          <a:blip r:embed="rId2">
            <a:extLst/>
          </a:blip>
          <a:srcRect l="13470" t="16834" r="10327" b="9037"/>
          <a:stretch>
            <a:fillRect/>
          </a:stretch>
        </p:blipFill>
        <p:spPr>
          <a:xfrm rot="16200000">
            <a:off x="2338288" y="1578490"/>
            <a:ext cx="5574507" cy="723043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1853691" y="8025210"/>
            <a:ext cx="680831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/>
            <a:r>
              <a:t>   6       10       10      10     10           10         10     </a:t>
            </a:r>
          </a:p>
        </p:txBody>
      </p:sp>
      <p:sp>
        <p:nvSpPr>
          <p:cNvPr id="142" name="Shape 142"/>
          <p:cNvSpPr/>
          <p:nvPr/>
        </p:nvSpPr>
        <p:spPr>
          <a:xfrm>
            <a:off x="8459421" y="4790975"/>
            <a:ext cx="3820353" cy="24892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900">
                <a:solidFill>
                  <a:srgbClr val="FFFFFF"/>
                </a:solidFill>
              </a:defRPr>
            </a:pPr>
            <a:r>
              <a:t>Jenny’s had this amount left after Matt took </a:t>
            </a:r>
          </a:p>
          <a:p>
            <a:pPr>
              <a:defRPr sz="3900">
                <a:solidFill>
                  <a:srgbClr val="FFFFFF"/>
                </a:solidFill>
              </a:defRPr>
            </a:pPr>
            <a:r>
              <a:t>some away.</a:t>
            </a:r>
          </a:p>
        </p:txBody>
      </p:sp>
      <p:sp>
        <p:nvSpPr>
          <p:cNvPr id="143" name="Shape 143"/>
          <p:cNvSpPr/>
          <p:nvPr/>
        </p:nvSpPr>
        <p:spPr>
          <a:xfrm>
            <a:off x="9535820" y="3119585"/>
            <a:ext cx="128646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/>
            </a:lvl1pPr>
          </a:lstStyle>
          <a:p>
            <a:pPr/>
            <a:r>
              <a:t>66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