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Shape 13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85.png"/><Relationship Id="rId14" Type="http://schemas.openxmlformats.org/officeDocument/2006/relationships/image" Target="../media/image86.png"/><Relationship Id="rId15" Type="http://schemas.openxmlformats.org/officeDocument/2006/relationships/image" Target="../media/image87.png"/><Relationship Id="rId16" Type="http://schemas.openxmlformats.org/officeDocument/2006/relationships/image" Target="../media/image88.png"/><Relationship Id="rId17" Type="http://schemas.openxmlformats.org/officeDocument/2006/relationships/image" Target="../media/image89.png"/><Relationship Id="rId18" Type="http://schemas.openxmlformats.org/officeDocument/2006/relationships/image" Target="../media/image90.png"/><Relationship Id="rId19" Type="http://schemas.openxmlformats.org/officeDocument/2006/relationships/image" Target="../media/image91.png"/><Relationship Id="rId20" Type="http://schemas.openxmlformats.org/officeDocument/2006/relationships/image" Target="../media/image92.png"/><Relationship Id="rId21" Type="http://schemas.openxmlformats.org/officeDocument/2006/relationships/image" Target="../media/image93.png"/><Relationship Id="rId22" Type="http://schemas.openxmlformats.org/officeDocument/2006/relationships/image" Target="../media/image94.png"/><Relationship Id="rId23" Type="http://schemas.openxmlformats.org/officeDocument/2006/relationships/image" Target="../media/image95.png"/><Relationship Id="rId24" Type="http://schemas.openxmlformats.org/officeDocument/2006/relationships/image" Target="../media/image96.png"/><Relationship Id="rId25" Type="http://schemas.openxmlformats.org/officeDocument/2006/relationships/image" Target="../media/image97.png"/><Relationship Id="rId26" Type="http://schemas.openxmlformats.org/officeDocument/2006/relationships/image" Target="../media/image98.png"/><Relationship Id="rId27" Type="http://schemas.openxmlformats.org/officeDocument/2006/relationships/image" Target="../media/image99.png"/><Relationship Id="rId28" Type="http://schemas.openxmlformats.org/officeDocument/2006/relationships/image" Target="../media/image100.png"/><Relationship Id="rId29" Type="http://schemas.openxmlformats.org/officeDocument/2006/relationships/image" Target="../media/image101.png"/><Relationship Id="rId30" Type="http://schemas.openxmlformats.org/officeDocument/2006/relationships/image" Target="../media/image102.png"/><Relationship Id="rId31" Type="http://schemas.openxmlformats.org/officeDocument/2006/relationships/image" Target="../media/image10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Relationship Id="rId11" Type="http://schemas.openxmlformats.org/officeDocument/2006/relationships/image" Target="../media/image113.png"/><Relationship Id="rId12" Type="http://schemas.openxmlformats.org/officeDocument/2006/relationships/image" Target="../media/image114.png"/><Relationship Id="rId13" Type="http://schemas.openxmlformats.org/officeDocument/2006/relationships/image" Target="../media/image115.png"/><Relationship Id="rId14" Type="http://schemas.openxmlformats.org/officeDocument/2006/relationships/image" Target="../media/image116.png"/><Relationship Id="rId15" Type="http://schemas.openxmlformats.org/officeDocument/2006/relationships/image" Target="../media/image117.png"/><Relationship Id="rId16" Type="http://schemas.openxmlformats.org/officeDocument/2006/relationships/image" Target="../media/image118.png"/><Relationship Id="rId17" Type="http://schemas.openxmlformats.org/officeDocument/2006/relationships/image" Target="../media/image119.png"/><Relationship Id="rId18" Type="http://schemas.openxmlformats.org/officeDocument/2006/relationships/image" Target="../media/image120.png"/><Relationship Id="rId19" Type="http://schemas.openxmlformats.org/officeDocument/2006/relationships/image" Target="../media/image121.png"/><Relationship Id="rId20" Type="http://schemas.openxmlformats.org/officeDocument/2006/relationships/image" Target="../media/image122.png"/><Relationship Id="rId21" Type="http://schemas.openxmlformats.org/officeDocument/2006/relationships/image" Target="../media/image123.png"/><Relationship Id="rId22" Type="http://schemas.openxmlformats.org/officeDocument/2006/relationships/image" Target="../media/image124.png"/><Relationship Id="rId23" Type="http://schemas.openxmlformats.org/officeDocument/2006/relationships/image" Target="../media/image125.png"/><Relationship Id="rId24" Type="http://schemas.openxmlformats.org/officeDocument/2006/relationships/image" Target="../media/image126.png"/><Relationship Id="rId25" Type="http://schemas.openxmlformats.org/officeDocument/2006/relationships/image" Target="../media/image127.png"/><Relationship Id="rId26" Type="http://schemas.openxmlformats.org/officeDocument/2006/relationships/image" Target="../media/image128.png"/><Relationship Id="rId27" Type="http://schemas.openxmlformats.org/officeDocument/2006/relationships/image" Target="../media/image129.png"/><Relationship Id="rId28" Type="http://schemas.openxmlformats.org/officeDocument/2006/relationships/image" Target="../media/image130.png"/><Relationship Id="rId29" Type="http://schemas.openxmlformats.org/officeDocument/2006/relationships/image" Target="../media/image131.png"/><Relationship Id="rId30" Type="http://schemas.openxmlformats.org/officeDocument/2006/relationships/image" Target="../media/image132.png"/><Relationship Id="rId31" Type="http://schemas.openxmlformats.org/officeDocument/2006/relationships/image" Target="../media/image133.png"/><Relationship Id="rId32" Type="http://schemas.openxmlformats.org/officeDocument/2006/relationships/image" Target="../media/image134.png"/><Relationship Id="rId33" Type="http://schemas.openxmlformats.org/officeDocument/2006/relationships/image" Target="../media/image135.png"/><Relationship Id="rId34" Type="http://schemas.openxmlformats.org/officeDocument/2006/relationships/image" Target="../media/image136.png"/><Relationship Id="rId35" Type="http://schemas.openxmlformats.org/officeDocument/2006/relationships/image" Target="../media/image137.png"/><Relationship Id="rId36" Type="http://schemas.openxmlformats.org/officeDocument/2006/relationships/image" Target="../media/image138.png"/><Relationship Id="rId37" Type="http://schemas.openxmlformats.org/officeDocument/2006/relationships/image" Target="../media/image13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7" Type="http://schemas.openxmlformats.org/officeDocument/2006/relationships/image" Target="../media/image145.png"/><Relationship Id="rId8" Type="http://schemas.openxmlformats.org/officeDocument/2006/relationships/image" Target="../media/image146.png"/><Relationship Id="rId9" Type="http://schemas.openxmlformats.org/officeDocument/2006/relationships/image" Target="../media/image147.png"/><Relationship Id="rId10" Type="http://schemas.openxmlformats.org/officeDocument/2006/relationships/image" Target="../media/image148.png"/><Relationship Id="rId11" Type="http://schemas.openxmlformats.org/officeDocument/2006/relationships/image" Target="../media/image149.png"/><Relationship Id="rId12" Type="http://schemas.openxmlformats.org/officeDocument/2006/relationships/image" Target="../media/image150.png"/><Relationship Id="rId13" Type="http://schemas.openxmlformats.org/officeDocument/2006/relationships/image" Target="../media/image151.png"/><Relationship Id="rId14" Type="http://schemas.openxmlformats.org/officeDocument/2006/relationships/image" Target="../media/image152.png"/><Relationship Id="rId15" Type="http://schemas.openxmlformats.org/officeDocument/2006/relationships/image" Target="../media/image153.png"/><Relationship Id="rId16" Type="http://schemas.openxmlformats.org/officeDocument/2006/relationships/image" Target="../media/image154.png"/><Relationship Id="rId17" Type="http://schemas.openxmlformats.org/officeDocument/2006/relationships/image" Target="../media/image155.png"/><Relationship Id="rId18" Type="http://schemas.openxmlformats.org/officeDocument/2006/relationships/image" Target="../media/image156.png"/><Relationship Id="rId19" Type="http://schemas.openxmlformats.org/officeDocument/2006/relationships/image" Target="../media/image157.png"/><Relationship Id="rId20" Type="http://schemas.openxmlformats.org/officeDocument/2006/relationships/image" Target="../media/image158.png"/><Relationship Id="rId21" Type="http://schemas.openxmlformats.org/officeDocument/2006/relationships/image" Target="../media/image159.png"/><Relationship Id="rId22" Type="http://schemas.openxmlformats.org/officeDocument/2006/relationships/image" Target="../media/image160.png"/><Relationship Id="rId23" Type="http://schemas.openxmlformats.org/officeDocument/2006/relationships/image" Target="../media/image161.png"/><Relationship Id="rId24" Type="http://schemas.openxmlformats.org/officeDocument/2006/relationships/image" Target="../media/image162.png"/><Relationship Id="rId25" Type="http://schemas.openxmlformats.org/officeDocument/2006/relationships/image" Target="../media/image163.png"/><Relationship Id="rId26" Type="http://schemas.openxmlformats.org/officeDocument/2006/relationships/image" Target="../media/image164.png"/><Relationship Id="rId27" Type="http://schemas.openxmlformats.org/officeDocument/2006/relationships/image" Target="../media/image165.png"/><Relationship Id="rId28" Type="http://schemas.openxmlformats.org/officeDocument/2006/relationships/image" Target="../media/image166.png"/><Relationship Id="rId29" Type="http://schemas.openxmlformats.org/officeDocument/2006/relationships/image" Target="../media/image167.png"/><Relationship Id="rId30" Type="http://schemas.openxmlformats.org/officeDocument/2006/relationships/image" Target="../media/image168.png"/><Relationship Id="rId31" Type="http://schemas.openxmlformats.org/officeDocument/2006/relationships/image" Target="../media/image169.png"/><Relationship Id="rId32" Type="http://schemas.openxmlformats.org/officeDocument/2006/relationships/image" Target="../media/image170.png"/><Relationship Id="rId33" Type="http://schemas.openxmlformats.org/officeDocument/2006/relationships/image" Target="../media/image171.png"/><Relationship Id="rId34" Type="http://schemas.openxmlformats.org/officeDocument/2006/relationships/image" Target="../media/image172.png"/><Relationship Id="rId35" Type="http://schemas.openxmlformats.org/officeDocument/2006/relationships/image" Target="../media/image173.png"/><Relationship Id="rId36" Type="http://schemas.openxmlformats.org/officeDocument/2006/relationships/image" Target="../media/image174.png"/><Relationship Id="rId37" Type="http://schemas.openxmlformats.org/officeDocument/2006/relationships/image" Target="../media/image17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6.png"/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image" Target="../media/image182.png"/><Relationship Id="rId9" Type="http://schemas.openxmlformats.org/officeDocument/2006/relationships/image" Target="../media/image183.png"/><Relationship Id="rId10" Type="http://schemas.openxmlformats.org/officeDocument/2006/relationships/image" Target="../media/image184.png"/><Relationship Id="rId11" Type="http://schemas.openxmlformats.org/officeDocument/2006/relationships/image" Target="../media/image185.png"/><Relationship Id="rId12" Type="http://schemas.openxmlformats.org/officeDocument/2006/relationships/image" Target="../media/image186.png"/><Relationship Id="rId13" Type="http://schemas.openxmlformats.org/officeDocument/2006/relationships/image" Target="../media/image187.png"/><Relationship Id="rId14" Type="http://schemas.openxmlformats.org/officeDocument/2006/relationships/image" Target="../media/image188.png"/><Relationship Id="rId15" Type="http://schemas.openxmlformats.org/officeDocument/2006/relationships/image" Target="../media/image189.png"/><Relationship Id="rId16" Type="http://schemas.openxmlformats.org/officeDocument/2006/relationships/image" Target="../media/image190.png"/><Relationship Id="rId17" Type="http://schemas.openxmlformats.org/officeDocument/2006/relationships/image" Target="../media/image191.png"/><Relationship Id="rId18" Type="http://schemas.openxmlformats.org/officeDocument/2006/relationships/image" Target="../media/image192.png"/><Relationship Id="rId19" Type="http://schemas.openxmlformats.org/officeDocument/2006/relationships/image" Target="../media/image193.png"/><Relationship Id="rId20" Type="http://schemas.openxmlformats.org/officeDocument/2006/relationships/image" Target="../media/image194.png"/><Relationship Id="rId21" Type="http://schemas.openxmlformats.org/officeDocument/2006/relationships/image" Target="../media/image195.png"/><Relationship Id="rId22" Type="http://schemas.openxmlformats.org/officeDocument/2006/relationships/image" Target="../media/image196.png"/><Relationship Id="rId23" Type="http://schemas.openxmlformats.org/officeDocument/2006/relationships/image" Target="../media/image197.png"/><Relationship Id="rId24" Type="http://schemas.openxmlformats.org/officeDocument/2006/relationships/image" Target="../media/image198.png"/><Relationship Id="rId25" Type="http://schemas.openxmlformats.org/officeDocument/2006/relationships/image" Target="../media/image199.png"/><Relationship Id="rId26" Type="http://schemas.openxmlformats.org/officeDocument/2006/relationships/image" Target="../media/image200.png"/><Relationship Id="rId27" Type="http://schemas.openxmlformats.org/officeDocument/2006/relationships/image" Target="../media/image201.png"/><Relationship Id="rId28" Type="http://schemas.openxmlformats.org/officeDocument/2006/relationships/image" Target="../media/image202.png"/><Relationship Id="rId29" Type="http://schemas.openxmlformats.org/officeDocument/2006/relationships/image" Target="../media/image203.png"/><Relationship Id="rId30" Type="http://schemas.openxmlformats.org/officeDocument/2006/relationships/image" Target="../media/image204.png"/><Relationship Id="rId31" Type="http://schemas.openxmlformats.org/officeDocument/2006/relationships/image" Target="../media/image205.png"/><Relationship Id="rId32" Type="http://schemas.openxmlformats.org/officeDocument/2006/relationships/image" Target="../media/image206.png"/><Relationship Id="rId33" Type="http://schemas.openxmlformats.org/officeDocument/2006/relationships/image" Target="../media/image207.png"/><Relationship Id="rId34" Type="http://schemas.openxmlformats.org/officeDocument/2006/relationships/image" Target="../media/image208.png"/><Relationship Id="rId35" Type="http://schemas.openxmlformats.org/officeDocument/2006/relationships/image" Target="../media/image209.png"/><Relationship Id="rId36" Type="http://schemas.openxmlformats.org/officeDocument/2006/relationships/image" Target="../media/image210.png"/><Relationship Id="rId37" Type="http://schemas.openxmlformats.org/officeDocument/2006/relationships/image" Target="../media/image2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20" Type="http://schemas.openxmlformats.org/officeDocument/2006/relationships/image" Target="../media/image24.png"/><Relationship Id="rId21" Type="http://schemas.openxmlformats.org/officeDocument/2006/relationships/image" Target="../media/image2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41.png"/><Relationship Id="rId18" Type="http://schemas.openxmlformats.org/officeDocument/2006/relationships/image" Target="../media/image42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image" Target="../media/image48.png"/><Relationship Id="rId25" Type="http://schemas.openxmlformats.org/officeDocument/2006/relationships/image" Target="../media/image4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5" Type="http://schemas.openxmlformats.org/officeDocument/2006/relationships/image" Target="../media/image63.png"/><Relationship Id="rId16" Type="http://schemas.openxmlformats.org/officeDocument/2006/relationships/image" Target="../media/image64.png"/><Relationship Id="rId17" Type="http://schemas.openxmlformats.org/officeDocument/2006/relationships/image" Target="../media/image65.png"/><Relationship Id="rId18" Type="http://schemas.openxmlformats.org/officeDocument/2006/relationships/image" Target="../media/image66.png"/><Relationship Id="rId19" Type="http://schemas.openxmlformats.org/officeDocument/2006/relationships/image" Target="../media/image67.png"/><Relationship Id="rId20" Type="http://schemas.openxmlformats.org/officeDocument/2006/relationships/image" Target="../media/image68.png"/><Relationship Id="rId21" Type="http://schemas.openxmlformats.org/officeDocument/2006/relationships/image" Target="../media/image69.png"/><Relationship Id="rId22" Type="http://schemas.openxmlformats.org/officeDocument/2006/relationships/image" Target="../media/image70.png"/><Relationship Id="rId23" Type="http://schemas.openxmlformats.org/officeDocument/2006/relationships/image" Target="../media/image71.png"/><Relationship Id="rId24" Type="http://schemas.openxmlformats.org/officeDocument/2006/relationships/image" Target="../media/image72.png"/><Relationship Id="rId25" Type="http://schemas.openxmlformats.org/officeDocument/2006/relationships/image" Target="../media/image7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Multiplication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Multiplication </a:t>
            </a:r>
          </a:p>
          <a:p>
            <a:pPr/>
            <a:r>
              <a:t>of 5 and 6</a:t>
            </a:r>
          </a:p>
        </p:txBody>
      </p:sp>
      <p:sp>
        <p:nvSpPr>
          <p:cNvPr id="137" name="Quick Images for Number Talk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Quick Images for Number Talks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roup"/>
          <p:cNvGrpSpPr/>
          <p:nvPr/>
        </p:nvGrpSpPr>
        <p:grpSpPr>
          <a:xfrm>
            <a:off x="1667351" y="1604325"/>
            <a:ext cx="2091211" cy="2307963"/>
            <a:chOff x="0" y="0"/>
            <a:chExt cx="2091210" cy="2307962"/>
          </a:xfrm>
        </p:grpSpPr>
        <p:sp>
          <p:nvSpPr>
            <p:cNvPr id="241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2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3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4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5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52" name="Group"/>
          <p:cNvGrpSpPr/>
          <p:nvPr/>
        </p:nvGrpSpPr>
        <p:grpSpPr>
          <a:xfrm>
            <a:off x="9246238" y="5188000"/>
            <a:ext cx="2091212" cy="2307963"/>
            <a:chOff x="0" y="0"/>
            <a:chExt cx="2091210" cy="2307962"/>
          </a:xfrm>
        </p:grpSpPr>
        <p:sp>
          <p:nvSpPr>
            <p:cNvPr id="247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8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9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0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1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58" name="Group"/>
          <p:cNvGrpSpPr/>
          <p:nvPr/>
        </p:nvGrpSpPr>
        <p:grpSpPr>
          <a:xfrm>
            <a:off x="5456794" y="5188000"/>
            <a:ext cx="2091212" cy="2307963"/>
            <a:chOff x="0" y="0"/>
            <a:chExt cx="2091210" cy="2307962"/>
          </a:xfrm>
        </p:grpSpPr>
        <p:sp>
          <p:nvSpPr>
            <p:cNvPr id="253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4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5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6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7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64" name="Group"/>
          <p:cNvGrpSpPr/>
          <p:nvPr/>
        </p:nvGrpSpPr>
        <p:grpSpPr>
          <a:xfrm>
            <a:off x="1667351" y="5188000"/>
            <a:ext cx="2091211" cy="2307963"/>
            <a:chOff x="0" y="0"/>
            <a:chExt cx="2091210" cy="2307962"/>
          </a:xfrm>
        </p:grpSpPr>
        <p:sp>
          <p:nvSpPr>
            <p:cNvPr id="259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0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1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2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2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3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2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70" name="Group"/>
          <p:cNvGrpSpPr/>
          <p:nvPr/>
        </p:nvGrpSpPr>
        <p:grpSpPr>
          <a:xfrm>
            <a:off x="5456794" y="1434487"/>
            <a:ext cx="2091212" cy="2307963"/>
            <a:chOff x="0" y="0"/>
            <a:chExt cx="2091210" cy="2307962"/>
          </a:xfrm>
        </p:grpSpPr>
        <p:sp>
          <p:nvSpPr>
            <p:cNvPr id="265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6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2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7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2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8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2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9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2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76" name="Group"/>
          <p:cNvGrpSpPr/>
          <p:nvPr/>
        </p:nvGrpSpPr>
        <p:grpSpPr>
          <a:xfrm>
            <a:off x="9246238" y="1434487"/>
            <a:ext cx="2091212" cy="2307963"/>
            <a:chOff x="0" y="0"/>
            <a:chExt cx="2091210" cy="2307962"/>
          </a:xfrm>
        </p:grpSpPr>
        <p:sp>
          <p:nvSpPr>
            <p:cNvPr id="271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2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3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2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4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3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3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fast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How many?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6674">
              <a:defRPr sz="7760"/>
            </a:pPr>
            <a:r>
              <a:t>How many?</a:t>
            </a:r>
          </a:p>
          <a:p>
            <a:pPr defTabSz="566674">
              <a:defRPr sz="7760"/>
            </a:pPr>
            <a:r>
              <a:t>How did you see them?</a:t>
            </a:r>
          </a:p>
        </p:txBody>
      </p:sp>
    </p:spTree>
  </p:cSld>
  <p:clrMapOvr>
    <a:masterClrMapping/>
  </p:clrMapOvr>
  <p:transition xmlns:p14="http://schemas.microsoft.com/office/powerpoint/2010/main" spd="fast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roup"/>
          <p:cNvGrpSpPr/>
          <p:nvPr/>
        </p:nvGrpSpPr>
        <p:grpSpPr>
          <a:xfrm>
            <a:off x="1667351" y="342287"/>
            <a:ext cx="2091211" cy="2307963"/>
            <a:chOff x="0" y="0"/>
            <a:chExt cx="2091210" cy="2307962"/>
          </a:xfrm>
        </p:grpSpPr>
        <p:sp>
          <p:nvSpPr>
            <p:cNvPr id="280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1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2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3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4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91" name="Group"/>
          <p:cNvGrpSpPr/>
          <p:nvPr/>
        </p:nvGrpSpPr>
        <p:grpSpPr>
          <a:xfrm>
            <a:off x="9246238" y="5188000"/>
            <a:ext cx="2091212" cy="2307963"/>
            <a:chOff x="0" y="0"/>
            <a:chExt cx="2091210" cy="2307962"/>
          </a:xfrm>
        </p:grpSpPr>
        <p:sp>
          <p:nvSpPr>
            <p:cNvPr id="286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7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8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9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0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97" name="Group"/>
          <p:cNvGrpSpPr/>
          <p:nvPr/>
        </p:nvGrpSpPr>
        <p:grpSpPr>
          <a:xfrm>
            <a:off x="5456794" y="5188000"/>
            <a:ext cx="2091212" cy="2307963"/>
            <a:chOff x="0" y="0"/>
            <a:chExt cx="2091210" cy="2307962"/>
          </a:xfrm>
        </p:grpSpPr>
        <p:sp>
          <p:nvSpPr>
            <p:cNvPr id="292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3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4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5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6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03" name="Group"/>
          <p:cNvGrpSpPr/>
          <p:nvPr/>
        </p:nvGrpSpPr>
        <p:grpSpPr>
          <a:xfrm>
            <a:off x="1667351" y="5188000"/>
            <a:ext cx="2091211" cy="2307963"/>
            <a:chOff x="0" y="0"/>
            <a:chExt cx="2091210" cy="2307962"/>
          </a:xfrm>
        </p:grpSpPr>
        <p:sp>
          <p:nvSpPr>
            <p:cNvPr id="298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9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00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01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2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02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2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09" name="Group"/>
          <p:cNvGrpSpPr/>
          <p:nvPr/>
        </p:nvGrpSpPr>
        <p:grpSpPr>
          <a:xfrm>
            <a:off x="5456794" y="342287"/>
            <a:ext cx="2091212" cy="2307963"/>
            <a:chOff x="0" y="0"/>
            <a:chExt cx="2091210" cy="2307962"/>
          </a:xfrm>
        </p:grpSpPr>
        <p:sp>
          <p:nvSpPr>
            <p:cNvPr id="304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05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2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06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2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07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2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08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2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15" name="Group"/>
          <p:cNvGrpSpPr/>
          <p:nvPr/>
        </p:nvGrpSpPr>
        <p:grpSpPr>
          <a:xfrm>
            <a:off x="9247581" y="342287"/>
            <a:ext cx="2091211" cy="2307963"/>
            <a:chOff x="0" y="0"/>
            <a:chExt cx="2091210" cy="2307962"/>
          </a:xfrm>
        </p:grpSpPr>
        <p:sp>
          <p:nvSpPr>
            <p:cNvPr id="310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11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2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12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2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13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3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14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3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316" name="Circle"/>
          <p:cNvSpPr/>
          <p:nvPr/>
        </p:nvSpPr>
        <p:spPr>
          <a:xfrm>
            <a:off x="6106784" y="2832739"/>
            <a:ext cx="791232" cy="791231"/>
          </a:xfrm>
          <a:prstGeom prst="ellipse">
            <a:avLst/>
          </a:prstGeom>
          <a:blipFill>
            <a:blip r:embed="rId3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7" name="Circle"/>
          <p:cNvSpPr/>
          <p:nvPr/>
        </p:nvSpPr>
        <p:spPr>
          <a:xfrm>
            <a:off x="2315998" y="7811138"/>
            <a:ext cx="791232" cy="791232"/>
          </a:xfrm>
          <a:prstGeom prst="ellipse">
            <a:avLst/>
          </a:prstGeom>
          <a:blipFill>
            <a:blip r:embed="rId3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8" name="Circle"/>
          <p:cNvSpPr/>
          <p:nvPr/>
        </p:nvSpPr>
        <p:spPr>
          <a:xfrm>
            <a:off x="6106784" y="7811138"/>
            <a:ext cx="791232" cy="791232"/>
          </a:xfrm>
          <a:prstGeom prst="ellipse">
            <a:avLst/>
          </a:prstGeom>
          <a:blipFill>
            <a:blip r:embed="rId3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" name="Circle"/>
          <p:cNvSpPr/>
          <p:nvPr/>
        </p:nvSpPr>
        <p:spPr>
          <a:xfrm>
            <a:off x="9897571" y="2832739"/>
            <a:ext cx="791231" cy="791231"/>
          </a:xfrm>
          <a:prstGeom prst="ellipse">
            <a:avLst/>
          </a:prstGeom>
          <a:blipFill>
            <a:blip r:embed="rId3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0" name="Circle"/>
          <p:cNvSpPr/>
          <p:nvPr/>
        </p:nvSpPr>
        <p:spPr>
          <a:xfrm>
            <a:off x="9896228" y="7811138"/>
            <a:ext cx="791231" cy="791232"/>
          </a:xfrm>
          <a:prstGeom prst="ellipse">
            <a:avLst/>
          </a:prstGeom>
          <a:blipFill>
            <a:blip r:embed="rId36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21" name="Circle"/>
          <p:cNvSpPr/>
          <p:nvPr/>
        </p:nvSpPr>
        <p:spPr>
          <a:xfrm>
            <a:off x="2317341" y="2832739"/>
            <a:ext cx="791231" cy="791231"/>
          </a:xfrm>
          <a:prstGeom prst="ellipse">
            <a:avLst/>
          </a:prstGeom>
          <a:blipFill>
            <a:blip r:embed="rId37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fast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How many?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6674">
              <a:defRPr sz="7760"/>
            </a:pPr>
            <a:r>
              <a:t>How many?</a:t>
            </a:r>
          </a:p>
          <a:p>
            <a:pPr defTabSz="566674">
              <a:defRPr sz="7760"/>
            </a:pPr>
            <a:r>
              <a:t>How did you see them?</a:t>
            </a:r>
          </a:p>
        </p:txBody>
      </p:sp>
    </p:spTree>
  </p:cSld>
  <p:clrMapOvr>
    <a:masterClrMapping/>
  </p:clrMapOvr>
  <p:transition xmlns:p14="http://schemas.microsoft.com/office/powerpoint/2010/main" spd="fast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roup"/>
          <p:cNvGrpSpPr/>
          <p:nvPr/>
        </p:nvGrpSpPr>
        <p:grpSpPr>
          <a:xfrm>
            <a:off x="1667351" y="342287"/>
            <a:ext cx="2091211" cy="2307963"/>
            <a:chOff x="0" y="0"/>
            <a:chExt cx="2091210" cy="2307962"/>
          </a:xfrm>
        </p:grpSpPr>
        <p:sp>
          <p:nvSpPr>
            <p:cNvPr id="325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6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7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8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29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36" name="Group"/>
          <p:cNvGrpSpPr/>
          <p:nvPr/>
        </p:nvGrpSpPr>
        <p:grpSpPr>
          <a:xfrm>
            <a:off x="9246238" y="5188000"/>
            <a:ext cx="2091212" cy="2307963"/>
            <a:chOff x="0" y="0"/>
            <a:chExt cx="2091210" cy="2307962"/>
          </a:xfrm>
        </p:grpSpPr>
        <p:sp>
          <p:nvSpPr>
            <p:cNvPr id="331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32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33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34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35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42" name="Group"/>
          <p:cNvGrpSpPr/>
          <p:nvPr/>
        </p:nvGrpSpPr>
        <p:grpSpPr>
          <a:xfrm>
            <a:off x="5456794" y="5188000"/>
            <a:ext cx="2091212" cy="2307963"/>
            <a:chOff x="0" y="0"/>
            <a:chExt cx="2091210" cy="2307962"/>
          </a:xfrm>
        </p:grpSpPr>
        <p:sp>
          <p:nvSpPr>
            <p:cNvPr id="337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38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39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0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1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48" name="Group"/>
          <p:cNvGrpSpPr/>
          <p:nvPr/>
        </p:nvGrpSpPr>
        <p:grpSpPr>
          <a:xfrm>
            <a:off x="1667351" y="5188000"/>
            <a:ext cx="2091211" cy="2307963"/>
            <a:chOff x="0" y="0"/>
            <a:chExt cx="2091210" cy="2307962"/>
          </a:xfrm>
        </p:grpSpPr>
        <p:sp>
          <p:nvSpPr>
            <p:cNvPr id="343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4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5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6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2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47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2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54" name="Group"/>
          <p:cNvGrpSpPr/>
          <p:nvPr/>
        </p:nvGrpSpPr>
        <p:grpSpPr>
          <a:xfrm>
            <a:off x="5456794" y="342287"/>
            <a:ext cx="2091212" cy="2307963"/>
            <a:chOff x="0" y="0"/>
            <a:chExt cx="2091210" cy="2307962"/>
          </a:xfrm>
        </p:grpSpPr>
        <p:sp>
          <p:nvSpPr>
            <p:cNvPr id="349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0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2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1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2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2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2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3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2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60" name="Group"/>
          <p:cNvGrpSpPr/>
          <p:nvPr/>
        </p:nvGrpSpPr>
        <p:grpSpPr>
          <a:xfrm>
            <a:off x="9247581" y="342287"/>
            <a:ext cx="2091211" cy="2307963"/>
            <a:chOff x="0" y="0"/>
            <a:chExt cx="2091210" cy="2307962"/>
          </a:xfrm>
        </p:grpSpPr>
        <p:sp>
          <p:nvSpPr>
            <p:cNvPr id="355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6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2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7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2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8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3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59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3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361" name="Circle"/>
          <p:cNvSpPr/>
          <p:nvPr/>
        </p:nvSpPr>
        <p:spPr>
          <a:xfrm>
            <a:off x="6106784" y="2832739"/>
            <a:ext cx="791232" cy="791231"/>
          </a:xfrm>
          <a:prstGeom prst="ellipse">
            <a:avLst/>
          </a:prstGeom>
          <a:blipFill>
            <a:blip r:embed="rId3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62" name="Circle"/>
          <p:cNvSpPr/>
          <p:nvPr/>
        </p:nvSpPr>
        <p:spPr>
          <a:xfrm>
            <a:off x="2315998" y="7811138"/>
            <a:ext cx="791232" cy="791232"/>
          </a:xfrm>
          <a:prstGeom prst="ellipse">
            <a:avLst/>
          </a:prstGeom>
          <a:blipFill>
            <a:blip r:embed="rId3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63" name="Circle"/>
          <p:cNvSpPr/>
          <p:nvPr/>
        </p:nvSpPr>
        <p:spPr>
          <a:xfrm>
            <a:off x="6106784" y="7811138"/>
            <a:ext cx="791232" cy="791232"/>
          </a:xfrm>
          <a:prstGeom prst="ellipse">
            <a:avLst/>
          </a:prstGeom>
          <a:blipFill>
            <a:blip r:embed="rId3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64" name="Circle"/>
          <p:cNvSpPr/>
          <p:nvPr/>
        </p:nvSpPr>
        <p:spPr>
          <a:xfrm>
            <a:off x="9897571" y="2832739"/>
            <a:ext cx="791231" cy="791231"/>
          </a:xfrm>
          <a:prstGeom prst="ellipse">
            <a:avLst/>
          </a:prstGeom>
          <a:blipFill>
            <a:blip r:embed="rId3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65" name="Circle"/>
          <p:cNvSpPr/>
          <p:nvPr/>
        </p:nvSpPr>
        <p:spPr>
          <a:xfrm>
            <a:off x="9896228" y="7811138"/>
            <a:ext cx="791231" cy="791232"/>
          </a:xfrm>
          <a:prstGeom prst="ellipse">
            <a:avLst/>
          </a:prstGeom>
          <a:blipFill>
            <a:blip r:embed="rId36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66" name="Circle"/>
          <p:cNvSpPr/>
          <p:nvPr/>
        </p:nvSpPr>
        <p:spPr>
          <a:xfrm>
            <a:off x="2317341" y="2832739"/>
            <a:ext cx="791231" cy="791231"/>
          </a:xfrm>
          <a:prstGeom prst="ellipse">
            <a:avLst/>
          </a:prstGeom>
          <a:blipFill>
            <a:blip r:embed="rId37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fast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roup"/>
          <p:cNvGrpSpPr/>
          <p:nvPr/>
        </p:nvGrpSpPr>
        <p:grpSpPr>
          <a:xfrm>
            <a:off x="1667351" y="342287"/>
            <a:ext cx="2091211" cy="2307963"/>
            <a:chOff x="0" y="0"/>
            <a:chExt cx="2091210" cy="2307962"/>
          </a:xfrm>
        </p:grpSpPr>
        <p:sp>
          <p:nvSpPr>
            <p:cNvPr id="368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69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0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1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2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79" name="Group"/>
          <p:cNvGrpSpPr/>
          <p:nvPr/>
        </p:nvGrpSpPr>
        <p:grpSpPr>
          <a:xfrm>
            <a:off x="9247581" y="4527600"/>
            <a:ext cx="2091211" cy="2307963"/>
            <a:chOff x="0" y="0"/>
            <a:chExt cx="2091210" cy="2307962"/>
          </a:xfrm>
        </p:grpSpPr>
        <p:sp>
          <p:nvSpPr>
            <p:cNvPr id="374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5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6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7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78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85" name="Group"/>
          <p:cNvGrpSpPr/>
          <p:nvPr/>
        </p:nvGrpSpPr>
        <p:grpSpPr>
          <a:xfrm>
            <a:off x="5456794" y="4527600"/>
            <a:ext cx="2091212" cy="2307963"/>
            <a:chOff x="0" y="0"/>
            <a:chExt cx="2091210" cy="2307962"/>
          </a:xfrm>
        </p:grpSpPr>
        <p:sp>
          <p:nvSpPr>
            <p:cNvPr id="380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81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82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83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84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91" name="Group"/>
          <p:cNvGrpSpPr/>
          <p:nvPr/>
        </p:nvGrpSpPr>
        <p:grpSpPr>
          <a:xfrm>
            <a:off x="1667351" y="4527600"/>
            <a:ext cx="2091211" cy="2307963"/>
            <a:chOff x="0" y="0"/>
            <a:chExt cx="2091210" cy="2307962"/>
          </a:xfrm>
        </p:grpSpPr>
        <p:sp>
          <p:nvSpPr>
            <p:cNvPr id="386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87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88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89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2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0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2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397" name="Group"/>
          <p:cNvGrpSpPr/>
          <p:nvPr/>
        </p:nvGrpSpPr>
        <p:grpSpPr>
          <a:xfrm>
            <a:off x="5456794" y="342287"/>
            <a:ext cx="2091212" cy="2307963"/>
            <a:chOff x="0" y="0"/>
            <a:chExt cx="2091210" cy="2307962"/>
          </a:xfrm>
        </p:grpSpPr>
        <p:sp>
          <p:nvSpPr>
            <p:cNvPr id="392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3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2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4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2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5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2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6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2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403" name="Group"/>
          <p:cNvGrpSpPr/>
          <p:nvPr/>
        </p:nvGrpSpPr>
        <p:grpSpPr>
          <a:xfrm>
            <a:off x="9247581" y="342287"/>
            <a:ext cx="2091211" cy="2307963"/>
            <a:chOff x="0" y="0"/>
            <a:chExt cx="2091210" cy="2307962"/>
          </a:xfrm>
        </p:grpSpPr>
        <p:sp>
          <p:nvSpPr>
            <p:cNvPr id="398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9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2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00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2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01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3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02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3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404" name="Circle"/>
          <p:cNvSpPr/>
          <p:nvPr/>
        </p:nvSpPr>
        <p:spPr>
          <a:xfrm>
            <a:off x="6106784" y="7739193"/>
            <a:ext cx="791232" cy="791231"/>
          </a:xfrm>
          <a:prstGeom prst="ellipse">
            <a:avLst/>
          </a:prstGeom>
          <a:blipFill>
            <a:blip r:embed="rId3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05" name="Circle"/>
          <p:cNvSpPr/>
          <p:nvPr/>
        </p:nvSpPr>
        <p:spPr>
          <a:xfrm>
            <a:off x="5084598" y="8649338"/>
            <a:ext cx="791232" cy="791232"/>
          </a:xfrm>
          <a:prstGeom prst="ellipse">
            <a:avLst/>
          </a:prstGeom>
          <a:blipFill>
            <a:blip r:embed="rId3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06" name="Circle"/>
          <p:cNvSpPr/>
          <p:nvPr/>
        </p:nvSpPr>
        <p:spPr>
          <a:xfrm>
            <a:off x="6106784" y="8649338"/>
            <a:ext cx="791232" cy="791232"/>
          </a:xfrm>
          <a:prstGeom prst="ellipse">
            <a:avLst/>
          </a:prstGeom>
          <a:blipFill>
            <a:blip r:embed="rId3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07" name="Circle"/>
          <p:cNvSpPr/>
          <p:nvPr/>
        </p:nvSpPr>
        <p:spPr>
          <a:xfrm>
            <a:off x="7128971" y="7739193"/>
            <a:ext cx="791231" cy="791231"/>
          </a:xfrm>
          <a:prstGeom prst="ellipse">
            <a:avLst/>
          </a:prstGeom>
          <a:blipFill>
            <a:blip r:embed="rId3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08" name="Circle"/>
          <p:cNvSpPr/>
          <p:nvPr/>
        </p:nvSpPr>
        <p:spPr>
          <a:xfrm>
            <a:off x="7128971" y="8649338"/>
            <a:ext cx="791231" cy="791232"/>
          </a:xfrm>
          <a:prstGeom prst="ellipse">
            <a:avLst/>
          </a:prstGeom>
          <a:blipFill>
            <a:blip r:embed="rId36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09" name="Circle"/>
          <p:cNvSpPr/>
          <p:nvPr/>
        </p:nvSpPr>
        <p:spPr>
          <a:xfrm>
            <a:off x="5084598" y="7739193"/>
            <a:ext cx="791232" cy="791231"/>
          </a:xfrm>
          <a:prstGeom prst="ellipse">
            <a:avLst/>
          </a:prstGeom>
          <a:blipFill>
            <a:blip r:embed="rId37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10" name="(6 x 5) + (6 x 1)"/>
          <p:cNvSpPr txBox="1"/>
          <p:nvPr/>
        </p:nvSpPr>
        <p:spPr>
          <a:xfrm>
            <a:off x="8353548" y="8712913"/>
            <a:ext cx="3879277" cy="778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3600">
                <a:latin typeface="Simplicity"/>
                <a:ea typeface="Simplicity"/>
                <a:cs typeface="Simplicity"/>
                <a:sym typeface="Simplicity"/>
              </a:defRPr>
            </a:pPr>
            <a:r>
              <a:rPr sz="4400"/>
              <a:t>(</a:t>
            </a:r>
            <a:r>
              <a:rPr sz="4400">
                <a:latin typeface="Helvetica"/>
                <a:ea typeface="Helvetica"/>
                <a:cs typeface="Helvetica"/>
                <a:sym typeface="Helvetica"/>
              </a:rPr>
              <a:t>6 x 5) + (6 x 1)</a:t>
            </a:r>
          </a:p>
        </p:txBody>
      </p:sp>
      <p:sp>
        <p:nvSpPr>
          <p:cNvPr id="411" name="6"/>
          <p:cNvSpPr txBox="1"/>
          <p:nvPr/>
        </p:nvSpPr>
        <p:spPr>
          <a:xfrm>
            <a:off x="10003021" y="7358393"/>
            <a:ext cx="58033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3600">
                <a:latin typeface="Simplicity"/>
                <a:ea typeface="Simplicity"/>
                <a:cs typeface="Simplicity"/>
                <a:sym typeface="Simplicity"/>
              </a:defRPr>
            </a:pPr>
            <a:r>
              <a:rPr sz="4400">
                <a:latin typeface="Helvetica"/>
                <a:ea typeface="Helvetica"/>
                <a:cs typeface="Helvetica"/>
                <a:sym typeface="Helvetica"/>
              </a:rPr>
              <a:t>6 </a:t>
            </a:r>
          </a:p>
        </p:txBody>
      </p:sp>
      <p:sp>
        <p:nvSpPr>
          <p:cNvPr id="412" name="Line"/>
          <p:cNvSpPr/>
          <p:nvPr/>
        </p:nvSpPr>
        <p:spPr>
          <a:xfrm>
            <a:off x="10449321" y="7982172"/>
            <a:ext cx="1337371" cy="764799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13" name="Line"/>
          <p:cNvSpPr/>
          <p:nvPr/>
        </p:nvSpPr>
        <p:spPr>
          <a:xfrm flipH="1">
            <a:off x="9665721" y="7971601"/>
            <a:ext cx="546404" cy="77755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300">
        <p:dissolv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How many?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6674">
              <a:defRPr sz="7760"/>
            </a:pPr>
            <a:r>
              <a:t>How many?</a:t>
            </a:r>
          </a:p>
          <a:p>
            <a:pPr defTabSz="566674">
              <a:defRPr sz="7760"/>
            </a:pPr>
            <a:r>
              <a:t>How did you see them?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"/>
          <p:cNvGrpSpPr/>
          <p:nvPr/>
        </p:nvGrpSpPr>
        <p:grpSpPr>
          <a:xfrm>
            <a:off x="3759742" y="1849869"/>
            <a:ext cx="5485316" cy="6053862"/>
            <a:chOff x="0" y="0"/>
            <a:chExt cx="5485314" cy="6053861"/>
          </a:xfrm>
        </p:grpSpPr>
        <p:sp>
          <p:nvSpPr>
            <p:cNvPr id="141" name="Circle"/>
            <p:cNvSpPr/>
            <p:nvPr/>
          </p:nvSpPr>
          <p:spPr>
            <a:xfrm>
              <a:off x="1701423" y="1956292"/>
              <a:ext cx="2075425" cy="2075425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2" name="Circle"/>
            <p:cNvSpPr/>
            <p:nvPr/>
          </p:nvSpPr>
          <p:spPr>
            <a:xfrm>
              <a:off x="0" y="3978437"/>
              <a:ext cx="2075424" cy="2075425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3" name="Circle"/>
            <p:cNvSpPr/>
            <p:nvPr/>
          </p:nvSpPr>
          <p:spPr>
            <a:xfrm>
              <a:off x="3409890" y="3978437"/>
              <a:ext cx="2075425" cy="2075425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4" name="Circle"/>
            <p:cNvSpPr/>
            <p:nvPr/>
          </p:nvSpPr>
          <p:spPr>
            <a:xfrm>
              <a:off x="3409890" y="0"/>
              <a:ext cx="2075425" cy="2075424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5" name="Circle"/>
            <p:cNvSpPr/>
            <p:nvPr/>
          </p:nvSpPr>
          <p:spPr>
            <a:xfrm>
              <a:off x="0" y="0"/>
              <a:ext cx="2075424" cy="2075424"/>
            </a:xfrm>
            <a:prstGeom prst="ellipse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fast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How many?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6674">
              <a:defRPr sz="7760"/>
            </a:pPr>
            <a:r>
              <a:t>How many?</a:t>
            </a:r>
          </a:p>
          <a:p>
            <a:pPr defTabSz="566674">
              <a:defRPr sz="7760"/>
            </a:pPr>
            <a:r>
              <a:t>How did you see them?</a:t>
            </a:r>
          </a:p>
        </p:txBody>
      </p:sp>
    </p:spTree>
  </p:cSld>
  <p:clrMapOvr>
    <a:masterClrMapping/>
  </p:clrMapOvr>
  <p:transition xmlns:p14="http://schemas.microsoft.com/office/powerpoint/2010/main" spd="fast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"/>
          <p:cNvGrpSpPr/>
          <p:nvPr/>
        </p:nvGrpSpPr>
        <p:grpSpPr>
          <a:xfrm>
            <a:off x="6617338" y="5188000"/>
            <a:ext cx="2091212" cy="2307963"/>
            <a:chOff x="0" y="0"/>
            <a:chExt cx="2091210" cy="2307962"/>
          </a:xfrm>
        </p:grpSpPr>
        <p:sp>
          <p:nvSpPr>
            <p:cNvPr id="150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1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2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3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161" name="Group"/>
          <p:cNvGrpSpPr/>
          <p:nvPr/>
        </p:nvGrpSpPr>
        <p:grpSpPr>
          <a:xfrm>
            <a:off x="3005694" y="5188000"/>
            <a:ext cx="2091212" cy="2307963"/>
            <a:chOff x="0" y="0"/>
            <a:chExt cx="2091210" cy="2307962"/>
          </a:xfrm>
        </p:grpSpPr>
        <p:sp>
          <p:nvSpPr>
            <p:cNvPr id="156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7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8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9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0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167" name="Group"/>
          <p:cNvGrpSpPr/>
          <p:nvPr/>
        </p:nvGrpSpPr>
        <p:grpSpPr>
          <a:xfrm>
            <a:off x="2904094" y="1434487"/>
            <a:ext cx="2091212" cy="2307963"/>
            <a:chOff x="0" y="0"/>
            <a:chExt cx="2091210" cy="2307962"/>
          </a:xfrm>
        </p:grpSpPr>
        <p:sp>
          <p:nvSpPr>
            <p:cNvPr id="162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3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4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5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6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173" name="Group"/>
          <p:cNvGrpSpPr/>
          <p:nvPr/>
        </p:nvGrpSpPr>
        <p:grpSpPr>
          <a:xfrm>
            <a:off x="6617338" y="1434487"/>
            <a:ext cx="2091212" cy="2307963"/>
            <a:chOff x="0" y="0"/>
            <a:chExt cx="2091210" cy="2307962"/>
          </a:xfrm>
        </p:grpSpPr>
        <p:sp>
          <p:nvSpPr>
            <p:cNvPr id="168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9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70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71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2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72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2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fast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How many?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6674">
              <a:defRPr sz="7760"/>
            </a:pPr>
            <a:r>
              <a:t>How many?</a:t>
            </a:r>
          </a:p>
          <a:p>
            <a:pPr defTabSz="566674">
              <a:defRPr sz="7760"/>
            </a:pPr>
            <a:r>
              <a:t>How did you see them?</a:t>
            </a:r>
          </a:p>
        </p:txBody>
      </p:sp>
    </p:spTree>
  </p:cSld>
  <p:clrMapOvr>
    <a:masterClrMapping/>
  </p:clrMapOvr>
  <p:transition xmlns:p14="http://schemas.microsoft.com/office/powerpoint/2010/main" spd="fast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"/>
          <p:cNvGrpSpPr/>
          <p:nvPr/>
        </p:nvGrpSpPr>
        <p:grpSpPr>
          <a:xfrm>
            <a:off x="2873851" y="431187"/>
            <a:ext cx="2091211" cy="2307963"/>
            <a:chOff x="0" y="0"/>
            <a:chExt cx="2091210" cy="2307962"/>
          </a:xfrm>
        </p:grpSpPr>
        <p:sp>
          <p:nvSpPr>
            <p:cNvPr id="177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78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79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80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81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188" name="Group"/>
          <p:cNvGrpSpPr/>
          <p:nvPr/>
        </p:nvGrpSpPr>
        <p:grpSpPr>
          <a:xfrm>
            <a:off x="7488794" y="5188000"/>
            <a:ext cx="2091212" cy="2307963"/>
            <a:chOff x="0" y="0"/>
            <a:chExt cx="2091210" cy="2307962"/>
          </a:xfrm>
        </p:grpSpPr>
        <p:sp>
          <p:nvSpPr>
            <p:cNvPr id="183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84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85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86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87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194" name="Group"/>
          <p:cNvGrpSpPr/>
          <p:nvPr/>
        </p:nvGrpSpPr>
        <p:grpSpPr>
          <a:xfrm>
            <a:off x="2873851" y="5188000"/>
            <a:ext cx="2091211" cy="2307963"/>
            <a:chOff x="0" y="0"/>
            <a:chExt cx="2091210" cy="2307962"/>
          </a:xfrm>
        </p:grpSpPr>
        <p:sp>
          <p:nvSpPr>
            <p:cNvPr id="189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90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91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92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93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00" name="Group"/>
          <p:cNvGrpSpPr/>
          <p:nvPr/>
        </p:nvGrpSpPr>
        <p:grpSpPr>
          <a:xfrm>
            <a:off x="7488794" y="431187"/>
            <a:ext cx="2091212" cy="2307963"/>
            <a:chOff x="0" y="0"/>
            <a:chExt cx="2091210" cy="2307962"/>
          </a:xfrm>
        </p:grpSpPr>
        <p:sp>
          <p:nvSpPr>
            <p:cNvPr id="195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96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97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98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2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99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2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01" name="Circle"/>
          <p:cNvSpPr/>
          <p:nvPr/>
        </p:nvSpPr>
        <p:spPr>
          <a:xfrm>
            <a:off x="8138784" y="2832739"/>
            <a:ext cx="791232" cy="791231"/>
          </a:xfrm>
          <a:prstGeom prst="ellipse">
            <a:avLst/>
          </a:prstGeom>
          <a:blipFill>
            <a:blip r:embed="rId2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2" name="Circle"/>
          <p:cNvSpPr/>
          <p:nvPr/>
        </p:nvSpPr>
        <p:spPr>
          <a:xfrm>
            <a:off x="3523841" y="7811138"/>
            <a:ext cx="791231" cy="791232"/>
          </a:xfrm>
          <a:prstGeom prst="ellipse">
            <a:avLst/>
          </a:prstGeom>
          <a:blipFill>
            <a:blip r:embed="rId2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3" name="Circle"/>
          <p:cNvSpPr/>
          <p:nvPr/>
        </p:nvSpPr>
        <p:spPr>
          <a:xfrm>
            <a:off x="8138784" y="7811138"/>
            <a:ext cx="791232" cy="791232"/>
          </a:xfrm>
          <a:prstGeom prst="ellipse">
            <a:avLst/>
          </a:prstGeom>
          <a:blipFill>
            <a:blip r:embed="rId2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4" name="Circle"/>
          <p:cNvSpPr/>
          <p:nvPr/>
        </p:nvSpPr>
        <p:spPr>
          <a:xfrm>
            <a:off x="3523841" y="2832739"/>
            <a:ext cx="791231" cy="791231"/>
          </a:xfrm>
          <a:prstGeom prst="ellipse">
            <a:avLst/>
          </a:prstGeom>
          <a:blipFill>
            <a:blip r:embed="rId2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fast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"/>
          <p:cNvGrpSpPr/>
          <p:nvPr/>
        </p:nvGrpSpPr>
        <p:grpSpPr>
          <a:xfrm>
            <a:off x="2873851" y="431187"/>
            <a:ext cx="2091211" cy="2307963"/>
            <a:chOff x="0" y="0"/>
            <a:chExt cx="2091210" cy="2307962"/>
          </a:xfrm>
        </p:grpSpPr>
        <p:sp>
          <p:nvSpPr>
            <p:cNvPr id="206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07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08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09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10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17" name="Group"/>
          <p:cNvGrpSpPr/>
          <p:nvPr/>
        </p:nvGrpSpPr>
        <p:grpSpPr>
          <a:xfrm>
            <a:off x="7488794" y="5188000"/>
            <a:ext cx="2091212" cy="2307963"/>
            <a:chOff x="0" y="0"/>
            <a:chExt cx="2091210" cy="2307962"/>
          </a:xfrm>
        </p:grpSpPr>
        <p:sp>
          <p:nvSpPr>
            <p:cNvPr id="212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13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14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15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16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23" name="Group"/>
          <p:cNvGrpSpPr/>
          <p:nvPr/>
        </p:nvGrpSpPr>
        <p:grpSpPr>
          <a:xfrm>
            <a:off x="2873851" y="5188000"/>
            <a:ext cx="2091211" cy="2307963"/>
            <a:chOff x="0" y="0"/>
            <a:chExt cx="2091210" cy="2307962"/>
          </a:xfrm>
        </p:grpSpPr>
        <p:sp>
          <p:nvSpPr>
            <p:cNvPr id="218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19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20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21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1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22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1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229" name="Group"/>
          <p:cNvGrpSpPr/>
          <p:nvPr/>
        </p:nvGrpSpPr>
        <p:grpSpPr>
          <a:xfrm>
            <a:off x="7488794" y="431187"/>
            <a:ext cx="2091212" cy="2307963"/>
            <a:chOff x="0" y="0"/>
            <a:chExt cx="2091210" cy="2307962"/>
          </a:xfrm>
        </p:grpSpPr>
        <p:sp>
          <p:nvSpPr>
            <p:cNvPr id="224" name="Circle"/>
            <p:cNvSpPr/>
            <p:nvPr/>
          </p:nvSpPr>
          <p:spPr>
            <a:xfrm>
              <a:off x="648647" y="745813"/>
              <a:ext cx="791231" cy="791231"/>
            </a:xfrm>
            <a:prstGeom prst="ellipse">
              <a:avLst/>
            </a:prstGeom>
            <a:blipFill rotWithShape="1">
              <a:blip r:embed="rId17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25" name="Circle"/>
            <p:cNvSpPr/>
            <p:nvPr/>
          </p:nvSpPr>
          <p:spPr>
            <a:xfrm>
              <a:off x="0" y="1516731"/>
              <a:ext cx="791231" cy="791232"/>
            </a:xfrm>
            <a:prstGeom prst="ellipse">
              <a:avLst/>
            </a:prstGeom>
            <a:blipFill rotWithShape="1">
              <a:blip r:embed="rId18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26" name="Circle"/>
            <p:cNvSpPr/>
            <p:nvPr/>
          </p:nvSpPr>
          <p:spPr>
            <a:xfrm>
              <a:off x="1299979" y="1516731"/>
              <a:ext cx="791232" cy="791232"/>
            </a:xfrm>
            <a:prstGeom prst="ellipse">
              <a:avLst/>
            </a:prstGeom>
            <a:blipFill rotWithShape="1">
              <a:blip r:embed="rId19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27" name="Circle"/>
            <p:cNvSpPr/>
            <p:nvPr/>
          </p:nvSpPr>
          <p:spPr>
            <a:xfrm>
              <a:off x="1299979" y="0"/>
              <a:ext cx="791232" cy="791231"/>
            </a:xfrm>
            <a:prstGeom prst="ellipse">
              <a:avLst/>
            </a:prstGeom>
            <a:blipFill rotWithShape="1">
              <a:blip r:embed="rId20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28" name="Circle"/>
            <p:cNvSpPr/>
            <p:nvPr/>
          </p:nvSpPr>
          <p:spPr>
            <a:xfrm>
              <a:off x="0" y="0"/>
              <a:ext cx="791231" cy="791231"/>
            </a:xfrm>
            <a:prstGeom prst="ellipse">
              <a:avLst/>
            </a:prstGeom>
            <a:blipFill rotWithShape="1">
              <a:blip r:embed="rId21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30" name="Circle"/>
          <p:cNvSpPr/>
          <p:nvPr/>
        </p:nvSpPr>
        <p:spPr>
          <a:xfrm>
            <a:off x="7422740" y="8331838"/>
            <a:ext cx="791232" cy="791232"/>
          </a:xfrm>
          <a:prstGeom prst="ellipse">
            <a:avLst/>
          </a:prstGeom>
          <a:blipFill>
            <a:blip r:embed="rId2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1" name="Circle"/>
          <p:cNvSpPr/>
          <p:nvPr/>
        </p:nvSpPr>
        <p:spPr>
          <a:xfrm>
            <a:off x="4489041" y="8331838"/>
            <a:ext cx="791231" cy="791232"/>
          </a:xfrm>
          <a:prstGeom prst="ellipse">
            <a:avLst/>
          </a:prstGeom>
          <a:blipFill>
            <a:blip r:embed="rId2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2" name="Circle"/>
          <p:cNvSpPr/>
          <p:nvPr/>
        </p:nvSpPr>
        <p:spPr>
          <a:xfrm>
            <a:off x="6444841" y="8331838"/>
            <a:ext cx="791231" cy="791232"/>
          </a:xfrm>
          <a:prstGeom prst="ellipse">
            <a:avLst/>
          </a:prstGeom>
          <a:blipFill>
            <a:blip r:embed="rId2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3" name="Circle"/>
          <p:cNvSpPr/>
          <p:nvPr/>
        </p:nvSpPr>
        <p:spPr>
          <a:xfrm>
            <a:off x="5466941" y="8331838"/>
            <a:ext cx="791231" cy="791232"/>
          </a:xfrm>
          <a:prstGeom prst="ellipse">
            <a:avLst/>
          </a:prstGeom>
          <a:blipFill>
            <a:blip r:embed="rId2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4" name="(4 x 5) + (4 x 1)"/>
          <p:cNvSpPr txBox="1"/>
          <p:nvPr/>
        </p:nvSpPr>
        <p:spPr>
          <a:xfrm>
            <a:off x="8333988" y="8714593"/>
            <a:ext cx="3918397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3600">
                <a:latin typeface="Simplicity"/>
                <a:ea typeface="Simplicity"/>
                <a:cs typeface="Simplicity"/>
                <a:sym typeface="Simplicity"/>
              </a:defRPr>
            </a:pPr>
            <a:r>
              <a:rPr sz="4400">
                <a:latin typeface="Helvetica"/>
                <a:ea typeface="Helvetica"/>
                <a:cs typeface="Helvetica"/>
                <a:sym typeface="Helvetica"/>
              </a:rPr>
              <a:t>(4 x 5) + (4 x 1)</a:t>
            </a:r>
          </a:p>
        </p:txBody>
      </p:sp>
      <p:sp>
        <p:nvSpPr>
          <p:cNvPr id="235" name="6"/>
          <p:cNvSpPr txBox="1"/>
          <p:nvPr/>
        </p:nvSpPr>
        <p:spPr>
          <a:xfrm>
            <a:off x="10003021" y="7358393"/>
            <a:ext cx="58033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3600">
                <a:latin typeface="Simplicity"/>
                <a:ea typeface="Simplicity"/>
                <a:cs typeface="Simplicity"/>
                <a:sym typeface="Simplicity"/>
              </a:defRPr>
            </a:pPr>
            <a:r>
              <a:rPr sz="4400">
                <a:latin typeface="Helvetica"/>
                <a:ea typeface="Helvetica"/>
                <a:cs typeface="Helvetica"/>
                <a:sym typeface="Helvetica"/>
              </a:rPr>
              <a:t>6 </a:t>
            </a:r>
          </a:p>
        </p:txBody>
      </p:sp>
      <p:sp>
        <p:nvSpPr>
          <p:cNvPr id="236" name="Line"/>
          <p:cNvSpPr/>
          <p:nvPr/>
        </p:nvSpPr>
        <p:spPr>
          <a:xfrm>
            <a:off x="10449321" y="7982172"/>
            <a:ext cx="1337371" cy="764799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7" name="Line"/>
          <p:cNvSpPr/>
          <p:nvPr/>
        </p:nvSpPr>
        <p:spPr>
          <a:xfrm flipH="1">
            <a:off x="9665721" y="7971601"/>
            <a:ext cx="546404" cy="77755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How many?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6674">
              <a:defRPr sz="7760"/>
            </a:pPr>
            <a:r>
              <a:t>How many?</a:t>
            </a:r>
          </a:p>
          <a:p>
            <a:pPr defTabSz="566674">
              <a:defRPr sz="7760"/>
            </a:pPr>
            <a:r>
              <a:t>How did you see them?</a:t>
            </a:r>
          </a:p>
        </p:txBody>
      </p:sp>
    </p:spTree>
  </p:cSld>
  <p:clrMapOvr>
    <a:masterClrMapping/>
  </p:clrMapOvr>
  <p:transition xmlns:p14="http://schemas.microsoft.com/office/powerpoint/2010/main" spd="fast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