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0" r:id="rId3"/>
    <p:sldId id="261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9" d="100"/>
          <a:sy n="99" d="100"/>
        </p:scale>
        <p:origin x="72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B4418A-2E3D-4C08-A4A4-5589C4AFF8B1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A17588E-C3A9-4A98-B8FB-5CEAE4498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24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7588E-C3A9-4A98-B8FB-5CEAE44984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4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7588E-C3A9-4A98-B8FB-5CEAE44984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082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7588E-C3A9-4A98-B8FB-5CEAE44984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88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9DCE-B4D1-4F4D-9AF6-3F41774CD490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54E1-8CCD-4EA3-9A69-62BA93AF8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61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9DCE-B4D1-4F4D-9AF6-3F41774CD490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54E1-8CCD-4EA3-9A69-62BA93AF8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35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9DCE-B4D1-4F4D-9AF6-3F41774CD490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54E1-8CCD-4EA3-9A69-62BA93AF8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5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9DCE-B4D1-4F4D-9AF6-3F41774CD490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54E1-8CCD-4EA3-9A69-62BA93AF8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76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9DCE-B4D1-4F4D-9AF6-3F41774CD490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54E1-8CCD-4EA3-9A69-62BA93AF8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52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9DCE-B4D1-4F4D-9AF6-3F41774CD490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54E1-8CCD-4EA3-9A69-62BA93AF8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59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9DCE-B4D1-4F4D-9AF6-3F41774CD490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54E1-8CCD-4EA3-9A69-62BA93AF8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214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9DCE-B4D1-4F4D-9AF6-3F41774CD490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54E1-8CCD-4EA3-9A69-62BA93AF8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80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9DCE-B4D1-4F4D-9AF6-3F41774CD490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54E1-8CCD-4EA3-9A69-62BA93AF8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4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9DCE-B4D1-4F4D-9AF6-3F41774CD490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54E1-8CCD-4EA3-9A69-62BA93AF8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12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9DCE-B4D1-4F4D-9AF6-3F41774CD490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54E1-8CCD-4EA3-9A69-62BA93AF8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65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B9DCE-B4D1-4F4D-9AF6-3F41774CD490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E54E1-8CCD-4EA3-9A69-62BA93AF8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650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1524000" y="272870"/>
            <a:ext cx="10058400" cy="77724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221951"/>
              </p:ext>
            </p:extLst>
          </p:nvPr>
        </p:nvGraphicFramePr>
        <p:xfrm>
          <a:off x="1276708" y="716596"/>
          <a:ext cx="8781692" cy="5166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5423"/>
                <a:gridCol w="2075296"/>
                <a:gridCol w="2315550"/>
                <a:gridCol w="2195423"/>
              </a:tblGrid>
              <a:tr h="25833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58330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978641"/>
              </p:ext>
            </p:extLst>
          </p:nvPr>
        </p:nvGraphicFramePr>
        <p:xfrm>
          <a:off x="1721862" y="257416"/>
          <a:ext cx="8583830" cy="6253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6766"/>
                <a:gridCol w="1716766"/>
                <a:gridCol w="1716766"/>
                <a:gridCol w="1716766"/>
                <a:gridCol w="1716766"/>
              </a:tblGrid>
              <a:tr h="1563388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56338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8000" kern="1400" dirty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3/6</a:t>
                      </a:r>
                      <a:endParaRPr lang="en-CA" sz="1000" kern="1400" dirty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8000" kern="1400" dirty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4/6</a:t>
                      </a:r>
                      <a:endParaRPr lang="en-CA" sz="1000" kern="1400" dirty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8000" kern="1400" dirty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5/6</a:t>
                      </a:r>
                      <a:endParaRPr lang="en-CA" sz="1000" kern="1400" dirty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8000" kern="1400" dirty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6/6</a:t>
                      </a:r>
                      <a:endParaRPr lang="en-CA" sz="1000" kern="1400" dirty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8000" kern="1400" dirty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CA" sz="1000" kern="1400" dirty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56338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8000" kern="140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CA" sz="1000" kern="140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8000" kern="140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CA" sz="1000" kern="140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8000" kern="1400" dirty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CA" sz="1000" kern="1400" dirty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8000" kern="1400" dirty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CA" sz="1000" kern="1400" dirty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8000" kern="1400" dirty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CA" sz="1000" kern="1400" dirty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56338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8000" kern="1400" dirty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CA" sz="1000" kern="1400" dirty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8000" kern="1400" dirty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CA" sz="1000" kern="1400" dirty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8000" kern="1400" dirty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CA" sz="1000" kern="1400" dirty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8000" kern="1400" dirty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CA" sz="1000" kern="1400" dirty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8000" kern="1400" dirty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CA" sz="1000" kern="1400" dirty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8557" y="5026512"/>
            <a:ext cx="1417320" cy="14173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83681" y="5031487"/>
            <a:ext cx="1412345" cy="141234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00568" y="5026512"/>
            <a:ext cx="1417320" cy="141732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32256" y="1874297"/>
            <a:ext cx="1417320" cy="1425608"/>
          </a:xfrm>
          <a:prstGeom prst="rect">
            <a:avLst/>
          </a:prstGeom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916162"/>
              </p:ext>
            </p:extLst>
          </p:nvPr>
        </p:nvGraphicFramePr>
        <p:xfrm>
          <a:off x="7062004" y="5552292"/>
          <a:ext cx="13716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</a:tblGrid>
              <a:tr h="325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181010"/>
              </p:ext>
            </p:extLst>
          </p:nvPr>
        </p:nvGraphicFramePr>
        <p:xfrm>
          <a:off x="8749012" y="5552292"/>
          <a:ext cx="138380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952"/>
                <a:gridCol w="345952"/>
                <a:gridCol w="345952"/>
                <a:gridCol w="345952"/>
              </a:tblGrid>
              <a:tr h="3657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368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1524000" y="272870"/>
            <a:ext cx="10058400" cy="77724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221951"/>
              </p:ext>
            </p:extLst>
          </p:nvPr>
        </p:nvGraphicFramePr>
        <p:xfrm>
          <a:off x="1276708" y="716596"/>
          <a:ext cx="8781692" cy="5166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5423"/>
                <a:gridCol w="2075296"/>
                <a:gridCol w="2315550"/>
                <a:gridCol w="2195423"/>
              </a:tblGrid>
              <a:tr h="25833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58330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196323"/>
              </p:ext>
            </p:extLst>
          </p:nvPr>
        </p:nvGraphicFramePr>
        <p:xfrm>
          <a:off x="1721862" y="257416"/>
          <a:ext cx="8583830" cy="6253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6766"/>
                <a:gridCol w="1716766"/>
                <a:gridCol w="1716766"/>
                <a:gridCol w="1716766"/>
                <a:gridCol w="1716766"/>
              </a:tblGrid>
              <a:tr h="15633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56338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8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CA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8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CA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8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1/4</a:t>
                      </a:r>
                      <a:endParaRPr lang="en-CA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8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2/4</a:t>
                      </a:r>
                      <a:endParaRPr lang="en-CA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8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3/4</a:t>
                      </a:r>
                      <a:endParaRPr lang="en-CA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56338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8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CA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8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CA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8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CA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8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CA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8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CA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56338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8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1/3</a:t>
                      </a:r>
                      <a:endParaRPr lang="en-CA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8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2/3</a:t>
                      </a:r>
                      <a:endParaRPr lang="en-CA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8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3/3</a:t>
                      </a:r>
                      <a:endParaRPr lang="en-CA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8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1/6</a:t>
                      </a:r>
                      <a:endParaRPr lang="en-CA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8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2/6</a:t>
                      </a:r>
                      <a:endParaRPr lang="en-CA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148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1524000" y="272870"/>
            <a:ext cx="10058400" cy="77724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76708" y="716596"/>
          <a:ext cx="8781692" cy="5166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5423"/>
                <a:gridCol w="2075296"/>
                <a:gridCol w="2315550"/>
                <a:gridCol w="2195423"/>
              </a:tblGrid>
              <a:tr h="25833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58330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446399"/>
              </p:ext>
            </p:extLst>
          </p:nvPr>
        </p:nvGraphicFramePr>
        <p:xfrm>
          <a:off x="1721862" y="257416"/>
          <a:ext cx="8583830" cy="6253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6766"/>
                <a:gridCol w="1716766"/>
                <a:gridCol w="1716766"/>
                <a:gridCol w="1716766"/>
                <a:gridCol w="1716766"/>
              </a:tblGrid>
              <a:tr h="15633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56338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8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1/5</a:t>
                      </a:r>
                      <a:endParaRPr lang="en-CA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8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2/5</a:t>
                      </a:r>
                      <a:endParaRPr lang="en-CA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8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3/5</a:t>
                      </a:r>
                      <a:endParaRPr lang="en-CA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8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4/5</a:t>
                      </a:r>
                      <a:endParaRPr lang="en-CA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8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5/5</a:t>
                      </a:r>
                      <a:endParaRPr lang="en-CA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56338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8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CA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8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CA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8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CA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8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CA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8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CA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56338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8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1/2</a:t>
                      </a:r>
                      <a:endParaRPr lang="en-CA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8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4/4</a:t>
                      </a:r>
                      <a:endParaRPr lang="en-CA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8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CA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8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CA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8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CA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27977" y="5520698"/>
          <a:ext cx="1371600" cy="377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</a:tblGrid>
              <a:tr h="3779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8765330" y="5512971"/>
          <a:ext cx="1384792" cy="377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198"/>
                <a:gridCol w="346198"/>
                <a:gridCol w="346198"/>
                <a:gridCol w="346198"/>
              </a:tblGrid>
              <a:tr h="3779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7042081" y="5530603"/>
          <a:ext cx="138074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372"/>
                <a:gridCol w="690372"/>
              </a:tblGrid>
              <a:tr h="3294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663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24</Words>
  <Application>Microsoft Office PowerPoint</Application>
  <PresentationFormat>Widescreen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School District #36 (Surrey)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Melinda Lee</dc:creator>
  <cp:lastModifiedBy>Melinda Lee</cp:lastModifiedBy>
  <cp:revision>11</cp:revision>
  <cp:lastPrinted>2018-05-17T20:24:38Z</cp:lastPrinted>
  <dcterms:created xsi:type="dcterms:W3CDTF">2018-05-17T19:16:50Z</dcterms:created>
  <dcterms:modified xsi:type="dcterms:W3CDTF">2018-05-17T20:35:20Z</dcterms:modified>
</cp:coreProperties>
</file>