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Estimation Clipboard Pom Poms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Created by Jen Barker</a:t>
            </a:r>
          </a:p>
          <a:p>
            <a:pPr/>
            <a:r>
              <a:t>Inspired by Steve Wyborney’s work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335311" y="8229599"/>
            <a:ext cx="4244278" cy="1092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rgbClr val="FFFFFF"/>
                </a:solidFill>
              </a:defRPr>
            </a:lvl1pPr>
          </a:lstStyle>
          <a:p>
            <a:pPr/>
            <a:r>
              <a:t>The Reveal</a:t>
            </a:r>
          </a:p>
        </p:txBody>
      </p:sp>
      <p:pic>
        <p:nvPicPr>
          <p:cNvPr id="123" name="IMG_852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83957" y="-42029"/>
            <a:ext cx="7378244" cy="98376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" name="Group 126"/>
          <p:cNvGrpSpPr/>
          <p:nvPr/>
        </p:nvGrpSpPr>
        <p:grpSpPr>
          <a:xfrm>
            <a:off x="940592" y="87904"/>
            <a:ext cx="11579278" cy="2110589"/>
            <a:chOff x="0" y="0"/>
            <a:chExt cx="11579276" cy="2110588"/>
          </a:xfrm>
        </p:grpSpPr>
        <p:sp>
          <p:nvSpPr>
            <p:cNvPr id="124" name="Shape 124"/>
            <p:cNvSpPr/>
            <p:nvPr/>
          </p:nvSpPr>
          <p:spPr>
            <a:xfrm>
              <a:off x="0" y="0"/>
              <a:ext cx="11579277" cy="2110589"/>
            </a:xfrm>
            <a:prstGeom prst="wedgeEllipseCallout">
              <a:avLst>
                <a:gd name="adj1" fmla="val -44295"/>
                <a:gd name="adj2" fmla="val 111569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5" name="Shape 125"/>
            <p:cNvSpPr/>
            <p:nvPr/>
          </p:nvSpPr>
          <p:spPr>
            <a:xfrm>
              <a:off x="492222" y="597051"/>
              <a:ext cx="9754647" cy="759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How many pom poms are in the glass jar?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" grpId="2"/>
      <p:bldP build="whole" bldLvl="1" animBg="1" rev="0" advAuto="0" spid="12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422746" y="7131049"/>
            <a:ext cx="2830119" cy="21463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4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  <p:pic>
        <p:nvPicPr>
          <p:cNvPr id="129" name="IMG_852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83957" y="-42029"/>
            <a:ext cx="7378244" cy="9837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-408904" y="4876800"/>
            <a:ext cx="13430099" cy="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2" name="Shape 132"/>
          <p:cNvSpPr/>
          <p:nvPr/>
        </p:nvSpPr>
        <p:spPr>
          <a:xfrm flipV="1">
            <a:off x="6306145" y="-14884"/>
            <a:ext cx="1" cy="9783367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33" name="IMG_85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9365" y="-139660"/>
            <a:ext cx="3724025" cy="496536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6634512" y="3721100"/>
            <a:ext cx="3875183" cy="9652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The Reveal</a:t>
            </a:r>
          </a:p>
        </p:txBody>
      </p:sp>
      <p:pic>
        <p:nvPicPr>
          <p:cNvPr id="135" name="IMG_852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83557" y="-88694"/>
            <a:ext cx="3647576" cy="4863434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309912" y="3378112"/>
            <a:ext cx="1505641" cy="9652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-408904" y="4876800"/>
            <a:ext cx="13430099" cy="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9" name="Shape 139"/>
          <p:cNvSpPr/>
          <p:nvPr/>
        </p:nvSpPr>
        <p:spPr>
          <a:xfrm flipV="1">
            <a:off x="6306145" y="-14884"/>
            <a:ext cx="1" cy="9783367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40" name="IMG_85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9365" y="-139660"/>
            <a:ext cx="3724025" cy="496536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6989591" y="3721100"/>
            <a:ext cx="1621728" cy="9652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11</a:t>
            </a:r>
          </a:p>
        </p:txBody>
      </p:sp>
      <p:pic>
        <p:nvPicPr>
          <p:cNvPr id="142" name="IMG_852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83557" y="-88694"/>
            <a:ext cx="3647576" cy="486343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319456" y="3721100"/>
            <a:ext cx="1505642" cy="9652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-408904" y="4876800"/>
            <a:ext cx="13430099" cy="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6" name="Shape 146"/>
          <p:cNvSpPr/>
          <p:nvPr/>
        </p:nvSpPr>
        <p:spPr>
          <a:xfrm flipV="1">
            <a:off x="6306145" y="-14884"/>
            <a:ext cx="1" cy="9783367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47" name="IMG_85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9365" y="-139660"/>
            <a:ext cx="3724025" cy="4965366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6989591" y="3721100"/>
            <a:ext cx="1621728" cy="9652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11</a:t>
            </a:r>
          </a:p>
        </p:txBody>
      </p:sp>
      <p:pic>
        <p:nvPicPr>
          <p:cNvPr id="149" name="IMG_852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83557" y="-88694"/>
            <a:ext cx="3647576" cy="486343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319456" y="3721100"/>
            <a:ext cx="1505642" cy="9652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  <p:pic>
        <p:nvPicPr>
          <p:cNvPr id="151" name="IMG_852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45332" y="4978860"/>
            <a:ext cx="3724025" cy="496536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132112" y="8674100"/>
            <a:ext cx="3210814" cy="8128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pPr/>
            <a:r>
              <a:t>The Reveal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85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5332" y="4978860"/>
            <a:ext cx="3724025" cy="4965367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-408904" y="4876800"/>
            <a:ext cx="13430099" cy="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6" name="Shape 156"/>
          <p:cNvSpPr/>
          <p:nvPr/>
        </p:nvSpPr>
        <p:spPr>
          <a:xfrm flipV="1">
            <a:off x="6306145" y="-14884"/>
            <a:ext cx="1" cy="9783367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57" name="IMG_852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69365" y="-139660"/>
            <a:ext cx="3724025" cy="496536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6989591" y="3721100"/>
            <a:ext cx="1621728" cy="965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11</a:t>
            </a:r>
          </a:p>
        </p:txBody>
      </p:sp>
      <p:pic>
        <p:nvPicPr>
          <p:cNvPr id="159" name="IMG_852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83557" y="-88694"/>
            <a:ext cx="3647576" cy="4863434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319456" y="3721100"/>
            <a:ext cx="1505642" cy="965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161" name="Shape 161"/>
          <p:cNvSpPr/>
          <p:nvPr/>
        </p:nvSpPr>
        <p:spPr>
          <a:xfrm>
            <a:off x="386112" y="8394700"/>
            <a:ext cx="1505641" cy="965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7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85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5332" y="4978860"/>
            <a:ext cx="3724025" cy="496536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-408904" y="4876800"/>
            <a:ext cx="13430099" cy="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65" name="Shape 165"/>
          <p:cNvSpPr/>
          <p:nvPr/>
        </p:nvSpPr>
        <p:spPr>
          <a:xfrm flipV="1">
            <a:off x="6306145" y="-14884"/>
            <a:ext cx="1" cy="9783367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66" name="IMG_852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69365" y="-139660"/>
            <a:ext cx="3724025" cy="4965366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6989591" y="3721100"/>
            <a:ext cx="1621728" cy="965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11</a:t>
            </a:r>
          </a:p>
        </p:txBody>
      </p:sp>
      <p:pic>
        <p:nvPicPr>
          <p:cNvPr id="168" name="IMG_852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83557" y="-88694"/>
            <a:ext cx="3647576" cy="486343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319456" y="3721100"/>
            <a:ext cx="1505642" cy="965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170" name="Shape 170"/>
          <p:cNvSpPr/>
          <p:nvPr/>
        </p:nvSpPr>
        <p:spPr>
          <a:xfrm>
            <a:off x="386112" y="8394700"/>
            <a:ext cx="1505641" cy="965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7</a:t>
            </a:r>
          </a:p>
        </p:txBody>
      </p:sp>
      <p:pic>
        <p:nvPicPr>
          <p:cNvPr id="171" name="IMG_853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07590" y="4927894"/>
            <a:ext cx="3724025" cy="4965367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6482112" y="8394700"/>
            <a:ext cx="3875183" cy="965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The Reveal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85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5332" y="4978860"/>
            <a:ext cx="3724025" cy="4965367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-408904" y="4876800"/>
            <a:ext cx="13430099" cy="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76" name="Shape 176"/>
          <p:cNvSpPr/>
          <p:nvPr/>
        </p:nvSpPr>
        <p:spPr>
          <a:xfrm flipV="1">
            <a:off x="6306145" y="-14884"/>
            <a:ext cx="1" cy="9783367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77" name="IMG_852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69365" y="-139660"/>
            <a:ext cx="3724025" cy="49653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6989591" y="3721100"/>
            <a:ext cx="1621728" cy="965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11</a:t>
            </a:r>
          </a:p>
        </p:txBody>
      </p:sp>
      <p:pic>
        <p:nvPicPr>
          <p:cNvPr id="179" name="IMG_852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83557" y="-88694"/>
            <a:ext cx="3647576" cy="4863434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319456" y="3721100"/>
            <a:ext cx="1505642" cy="965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181" name="Shape 181"/>
          <p:cNvSpPr/>
          <p:nvPr/>
        </p:nvSpPr>
        <p:spPr>
          <a:xfrm>
            <a:off x="386112" y="8394700"/>
            <a:ext cx="1505641" cy="965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7</a:t>
            </a:r>
          </a:p>
        </p:txBody>
      </p:sp>
      <p:pic>
        <p:nvPicPr>
          <p:cNvPr id="182" name="IMG_8533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07590" y="4927894"/>
            <a:ext cx="3724025" cy="4965367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7008704" y="8394700"/>
            <a:ext cx="1621728" cy="965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14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