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4v" ContentType="video/unknown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Birthday Candles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Created by Jen Barker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 One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_8110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6665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 Two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8109.jpg"/>
          <p:cNvPicPr>
            <a:picLocks noChangeAspect="1"/>
          </p:cNvPicPr>
          <p:nvPr/>
        </p:nvPicPr>
        <p:blipFill>
          <a:blip r:embed="rId2">
            <a:extLst/>
          </a:blip>
          <a:srcRect l="20938" t="19960" r="19939" b="13985"/>
          <a:stretch>
            <a:fillRect/>
          </a:stretch>
        </p:blipFill>
        <p:spPr>
          <a:xfrm>
            <a:off x="3445668" y="1704826"/>
            <a:ext cx="6113601" cy="512281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213385" y="7537450"/>
            <a:ext cx="12578030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100"/>
            </a:lvl1pPr>
          </a:lstStyle>
          <a:p>
            <a:pPr/>
            <a:r>
              <a:t>Megan blew out 4 candles.</a:t>
            </a:r>
          </a:p>
        </p:txBody>
      </p:sp>
      <p:sp>
        <p:nvSpPr>
          <p:cNvPr id="130" name="Shape 130"/>
          <p:cNvSpPr/>
          <p:nvPr/>
        </p:nvSpPr>
        <p:spPr>
          <a:xfrm>
            <a:off x="483971" y="2584449"/>
            <a:ext cx="2511858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There were</a:t>
            </a:r>
          </a:p>
          <a:p>
            <a:pPr>
              <a:defRPr sz="12800"/>
            </a:pPr>
            <a:r>
              <a:t>9</a:t>
            </a:r>
          </a:p>
          <a:p>
            <a:pPr/>
            <a:r>
              <a:t>candles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 Three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G_81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